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embeddedFontLst>
    <p:embeddedFont>
      <p:font typeface="Bubbly" panose="02000503000000000000" pitchFamily="2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Muthiara -Demo Version-" panose="02000500000000000000" pitchFamily="2" charset="0"/>
      <p:regular r:id="rId17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AC87"/>
    <a:srgbClr val="E4AD76"/>
    <a:srgbClr val="B8865C"/>
    <a:srgbClr val="9B6B43"/>
    <a:srgbClr val="EAC7B2"/>
    <a:srgbClr val="DFBB9D"/>
    <a:srgbClr val="C98860"/>
    <a:srgbClr val="EFCEAD"/>
    <a:srgbClr val="F3E3D3"/>
    <a:srgbClr val="E8C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>
        <p:scale>
          <a:sx n="50" d="100"/>
          <a:sy n="50" d="100"/>
        </p:scale>
        <p:origin x="6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A14-D4E6-4AA5-B72A-EABDF55F0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34B6F-3DF6-4D72-BAD4-7AE532DF0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B26C-9070-49BD-B301-90DC15B0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222B9-9909-4FA3-8D27-8830B31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0D33-31CA-458D-A2F6-CD27C83B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39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A6A8-AFA4-4167-B65A-FC02BC8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9CAC3-B0F4-4371-9EAB-EC767DEE0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52CF-EE5B-4D2A-82A0-65AD73DF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BCEC-4496-4E59-B4B4-B1E266EC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53DA-02BA-4CFA-8637-B08A8F89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11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7C29C-4390-46F1-A07A-2453ECA65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5E252-9EA3-4A11-9436-A69752196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982C1-6F4D-4A88-8BDD-3D6846C9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8CBD-099C-4599-AA33-63E85FF7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9007C-6A76-4F3B-8299-5E2E3C81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983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3AA3-0735-4DAD-986F-7CF32930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9694-83F3-4F7F-A8EC-0F6BD98C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140CC-9623-4C4D-8312-9EA03F38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1F11A-3383-4A07-B4EA-1B009BAF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1170-D1AA-41D6-9A9D-D31117FE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878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F47D-576E-4616-80BF-0E88A24A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268A8-699C-4FD3-BEF1-A1CC8FB63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18F7-9955-46FE-9E72-F9A4DF96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6882-8DF1-475F-82B6-0C04022C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5EA32-94AC-4297-8C51-10DAA54F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15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C583-471E-49B0-96D2-EA152508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EF48-504D-42BE-8C5B-8F1EDB95A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B58C9-611D-41AF-94FB-898614D0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013E-DD52-41A9-95A5-D32C2218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127D7-3985-479C-B9C4-A6625925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BE8A-462A-4D08-A2BC-D8DAA555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90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5E8-63B1-47F3-BBC2-3A91BA20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143D4-DD9D-4177-98A9-699BAEFE3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4EBF6-FBA2-4699-9BFB-3204A2FD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B4E7E-707F-4DD9-B8E5-156B087C1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03636-16E9-458C-882F-60CD5246E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3FF43-9EEE-4539-B01C-E50B5798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623A9-F8F1-4766-A292-F7F827C2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192E5-E896-4E60-9F4A-0605249E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41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8CAD-D0A3-4187-A05E-DF0C9D81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47446-E289-432A-9E5B-A06E5562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F3AFA-747C-4593-98F0-C1AD5812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B939B-1BA8-4889-9D89-3BA30C2D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343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9FCFA-D689-463D-9091-76BA98E8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1C2B6-4C9E-4AAA-AA00-B1E607C0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339C5-A514-42B3-ACBE-A2B426C5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829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78D8-8EF0-4765-AF6F-F96AD090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BD0-048C-4CE0-A6FE-F9592C77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B342A-0A5E-477B-880C-6D441A455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A5DB4-CF24-41E2-8B2E-7E0D5EA9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258F-CBF3-4609-9256-7F461959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CA4B2-8289-44B8-A0B0-E20F8DB3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563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F634-981E-4248-A1E1-0013A05C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D7724-A849-4630-9498-8C6BC94C2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937C6-8126-4C44-B8F9-49984FA35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6DBF6-1849-4044-B6D4-348B092E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B4619-CA87-44B3-885D-0A6C0831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DC5D0-3EAA-4DC3-8A5A-5C1C4A14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23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21902-232A-4355-86E5-DC83830E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29740-7E01-4CD3-B894-F6849C26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3DCD9-1664-459C-B8FC-6999FF339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F840-3958-45DB-8AC1-74513A5DA70A}" type="datetimeFigureOut">
              <a:rPr lang="id-ID" smtClean="0"/>
              <a:t>19/05/2021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8B19-31B7-4470-AD2A-99F7C05FC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8F7A-7BE7-4A02-8BB1-4AC5A4AE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470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950893" y="2638958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Add Title Here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4763843" y="3769507"/>
            <a:ext cx="3916501" cy="6577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>
                <a:solidFill>
                  <a:srgbClr val="D8AC87"/>
                </a:solidFill>
                <a:latin typeface="Bubbly" panose="02000503000000000000" pitchFamily="2" charset="0"/>
              </a:rPr>
              <a:t>Add Subtitle Here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966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9" y="1114327"/>
            <a:ext cx="5144037" cy="116961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1360612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definition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D9B65-144E-4882-B9C1-286C6AFD9867}"/>
              </a:ext>
            </a:extLst>
          </p:cNvPr>
          <p:cNvSpPr txBox="1"/>
          <p:nvPr/>
        </p:nvSpPr>
        <p:spPr>
          <a:xfrm>
            <a:off x="2702368" y="2695678"/>
            <a:ext cx="76586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latin typeface="Bubbly" panose="02000503000000000000" pitchFamily="2" charset="0"/>
              </a:rPr>
              <a:t>Text text text text text text text text text text text text text text </a:t>
            </a:r>
          </a:p>
          <a:p>
            <a:pPr algn="ctr"/>
            <a:r>
              <a:rPr lang="id-ID" sz="3200" dirty="0">
                <a:latin typeface="Bubbly" panose="02000503000000000000" pitchFamily="2" charset="0"/>
              </a:rPr>
              <a:t>text text text text text text text text text text text text text </a:t>
            </a:r>
          </a:p>
          <a:p>
            <a:pPr algn="ctr"/>
            <a:r>
              <a:rPr lang="id-ID" sz="3200" dirty="0">
                <a:latin typeface="Bubbly" panose="02000503000000000000" pitchFamily="2" charset="0"/>
              </a:rPr>
              <a:t>text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21479-F003-41D0-A844-31B994513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52" y="3404027"/>
            <a:ext cx="3883742" cy="3883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01" y="542818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757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BF752F0-83D7-45DF-B4A7-A6B5D2C79521}"/>
              </a:ext>
            </a:extLst>
          </p:cNvPr>
          <p:cNvSpPr/>
          <p:nvPr/>
        </p:nvSpPr>
        <p:spPr>
          <a:xfrm>
            <a:off x="2427296" y="2277928"/>
            <a:ext cx="3601287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>
                <a:solidFill>
                  <a:schemeClr val="tx1"/>
                </a:solidFill>
                <a:latin typeface="Bubbly" panose="02000503000000000000" pitchFamily="2" charset="0"/>
              </a:rPr>
              <a:t>Short text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C249EC7-9ACD-4FF5-8AD9-DF3A61AECD7D}"/>
              </a:ext>
            </a:extLst>
          </p:cNvPr>
          <p:cNvSpPr/>
          <p:nvPr/>
        </p:nvSpPr>
        <p:spPr>
          <a:xfrm>
            <a:off x="2103201" y="2156234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1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8BB72A3-12D6-4B06-9EA4-2556A9503931}"/>
              </a:ext>
            </a:extLst>
          </p:cNvPr>
          <p:cNvSpPr/>
          <p:nvPr/>
        </p:nvSpPr>
        <p:spPr>
          <a:xfrm>
            <a:off x="2427296" y="3312027"/>
            <a:ext cx="3601287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>
                <a:solidFill>
                  <a:schemeClr val="tx1"/>
                </a:solidFill>
                <a:latin typeface="Bubbly" panose="02000503000000000000" pitchFamily="2" charset="0"/>
              </a:rPr>
              <a:t>Short text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7F41108-CA2D-44AA-897C-166E925F4D23}"/>
              </a:ext>
            </a:extLst>
          </p:cNvPr>
          <p:cNvSpPr/>
          <p:nvPr/>
        </p:nvSpPr>
        <p:spPr>
          <a:xfrm>
            <a:off x="2103201" y="3190333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2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21C417B-4A0F-4659-BE02-0DAF608D6270}"/>
              </a:ext>
            </a:extLst>
          </p:cNvPr>
          <p:cNvSpPr/>
          <p:nvPr/>
        </p:nvSpPr>
        <p:spPr>
          <a:xfrm>
            <a:off x="2427296" y="4346126"/>
            <a:ext cx="3601287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>
                <a:solidFill>
                  <a:schemeClr val="tx1"/>
                </a:solidFill>
                <a:latin typeface="Bubbly" panose="02000503000000000000" pitchFamily="2" charset="0"/>
              </a:rPr>
              <a:t>Short text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436E16B-3FFB-46C8-BD89-385E303797A9}"/>
              </a:ext>
            </a:extLst>
          </p:cNvPr>
          <p:cNvSpPr/>
          <p:nvPr/>
        </p:nvSpPr>
        <p:spPr>
          <a:xfrm>
            <a:off x="2103201" y="4224432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3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BC2A10E-9BA0-4350-AF87-5A60DF63770C}"/>
              </a:ext>
            </a:extLst>
          </p:cNvPr>
          <p:cNvSpPr/>
          <p:nvPr/>
        </p:nvSpPr>
        <p:spPr>
          <a:xfrm>
            <a:off x="2427296" y="5380225"/>
            <a:ext cx="3601287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>
                <a:solidFill>
                  <a:schemeClr val="tx1"/>
                </a:solidFill>
                <a:latin typeface="Bubbly" panose="02000503000000000000" pitchFamily="2" charset="0"/>
              </a:rPr>
              <a:t>Short text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8C39081-BB85-4658-A83C-A1163F44F719}"/>
              </a:ext>
            </a:extLst>
          </p:cNvPr>
          <p:cNvSpPr/>
          <p:nvPr/>
        </p:nvSpPr>
        <p:spPr>
          <a:xfrm>
            <a:off x="2103201" y="5258531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4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881F35A-1473-449C-8A2F-CB65D11B2E16}"/>
              </a:ext>
            </a:extLst>
          </p:cNvPr>
          <p:cNvSpPr/>
          <p:nvPr/>
        </p:nvSpPr>
        <p:spPr>
          <a:xfrm>
            <a:off x="6751340" y="2277928"/>
            <a:ext cx="3601287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>
                <a:solidFill>
                  <a:schemeClr val="tx1"/>
                </a:solidFill>
                <a:latin typeface="Bubbly" panose="02000503000000000000" pitchFamily="2" charset="0"/>
              </a:rPr>
              <a:t>Short text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6187D8B-E597-43FC-AFEC-E7B967620D87}"/>
              </a:ext>
            </a:extLst>
          </p:cNvPr>
          <p:cNvSpPr/>
          <p:nvPr/>
        </p:nvSpPr>
        <p:spPr>
          <a:xfrm>
            <a:off x="6427245" y="2156234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5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862E3959-D6A0-4725-B271-D7FF96E9B8D9}"/>
              </a:ext>
            </a:extLst>
          </p:cNvPr>
          <p:cNvSpPr/>
          <p:nvPr/>
        </p:nvSpPr>
        <p:spPr>
          <a:xfrm>
            <a:off x="6751340" y="3312027"/>
            <a:ext cx="3601287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>
                <a:solidFill>
                  <a:schemeClr val="tx1"/>
                </a:solidFill>
                <a:latin typeface="Bubbly" panose="02000503000000000000" pitchFamily="2" charset="0"/>
              </a:rPr>
              <a:t>Short text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4100D8C-3BB0-415B-970A-2E914D596542}"/>
              </a:ext>
            </a:extLst>
          </p:cNvPr>
          <p:cNvSpPr/>
          <p:nvPr/>
        </p:nvSpPr>
        <p:spPr>
          <a:xfrm>
            <a:off x="6427245" y="3190333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6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1506E264-A6AF-48BD-9487-3A2A2429F8E7}"/>
              </a:ext>
            </a:extLst>
          </p:cNvPr>
          <p:cNvSpPr/>
          <p:nvPr/>
        </p:nvSpPr>
        <p:spPr>
          <a:xfrm>
            <a:off x="6751340" y="4346126"/>
            <a:ext cx="3601287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>
                <a:solidFill>
                  <a:schemeClr val="tx1"/>
                </a:solidFill>
                <a:latin typeface="Bubbly" panose="02000503000000000000" pitchFamily="2" charset="0"/>
              </a:rPr>
              <a:t>Short text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AC382E5-5B28-438F-8403-8D879200A950}"/>
              </a:ext>
            </a:extLst>
          </p:cNvPr>
          <p:cNvSpPr/>
          <p:nvPr/>
        </p:nvSpPr>
        <p:spPr>
          <a:xfrm>
            <a:off x="6427245" y="4224432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7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BEF320A-2EB6-48ED-8F26-4B622DAC155A}"/>
              </a:ext>
            </a:extLst>
          </p:cNvPr>
          <p:cNvSpPr/>
          <p:nvPr/>
        </p:nvSpPr>
        <p:spPr>
          <a:xfrm>
            <a:off x="6751340" y="5380225"/>
            <a:ext cx="3601287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>
                <a:solidFill>
                  <a:schemeClr val="tx1"/>
                </a:solidFill>
                <a:latin typeface="Bubbly" panose="02000503000000000000" pitchFamily="2" charset="0"/>
              </a:rPr>
              <a:t>Short text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6D7B664-5776-4355-AFD7-1BC33E34FB92}"/>
              </a:ext>
            </a:extLst>
          </p:cNvPr>
          <p:cNvSpPr/>
          <p:nvPr/>
        </p:nvSpPr>
        <p:spPr>
          <a:xfrm>
            <a:off x="6427245" y="5258531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8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79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74" grpId="0" animBg="1"/>
      <p:bldP spid="75" grpId="0" animBg="1"/>
      <p:bldP spid="91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2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Example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3174882" y="-175423"/>
            <a:ext cx="2096280" cy="20962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8A3621E-75A0-4271-98F5-8942A1F97A5C}"/>
              </a:ext>
            </a:extLst>
          </p:cNvPr>
          <p:cNvGrpSpPr/>
          <p:nvPr/>
        </p:nvGrpSpPr>
        <p:grpSpPr>
          <a:xfrm>
            <a:off x="1933804" y="1902182"/>
            <a:ext cx="2533926" cy="4558743"/>
            <a:chOff x="1933804" y="1902182"/>
            <a:chExt cx="2533926" cy="4558743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6DAC02BD-E73F-4777-9B10-D6C6CF2A3CEF}"/>
                </a:ext>
              </a:extLst>
            </p:cNvPr>
            <p:cNvSpPr/>
            <p:nvPr/>
          </p:nvSpPr>
          <p:spPr>
            <a:xfrm flipV="1">
              <a:off x="1933804" y="1902182"/>
              <a:ext cx="2533926" cy="4558743"/>
            </a:xfrm>
            <a:prstGeom prst="round2SameRect">
              <a:avLst>
                <a:gd name="adj1" fmla="val 50000"/>
                <a:gd name="adj2" fmla="val 14320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C2BA6A-B35D-4DB2-93DD-DA18CA9E2CA5}"/>
                </a:ext>
              </a:extLst>
            </p:cNvPr>
            <p:cNvSpPr txBox="1"/>
            <p:nvPr/>
          </p:nvSpPr>
          <p:spPr>
            <a:xfrm>
              <a:off x="2160850" y="2284558"/>
              <a:ext cx="20798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dirty="0">
                  <a:solidFill>
                    <a:srgbClr val="8E5331"/>
                  </a:solidFill>
                  <a:latin typeface="Muthiara -Demo Version-" panose="02000500000000000000" pitchFamily="2" charset="0"/>
                </a:rPr>
                <a:t>Text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8B37684-70EA-4F6A-A9E3-C2E25008F20D}"/>
                </a:ext>
              </a:extLst>
            </p:cNvPr>
            <p:cNvSpPr txBox="1"/>
            <p:nvPr/>
          </p:nvSpPr>
          <p:spPr>
            <a:xfrm>
              <a:off x="2160850" y="3237103"/>
              <a:ext cx="20798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200" dirty="0">
                  <a:latin typeface="Bubbly" panose="02000503000000000000" pitchFamily="2" charset="0"/>
                </a:rPr>
                <a:t>Add short definition here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555A874-3D84-40BF-8104-8DC61F4D9896}"/>
                </a:ext>
              </a:extLst>
            </p:cNvPr>
            <p:cNvCxnSpPr/>
            <p:nvPr/>
          </p:nvCxnSpPr>
          <p:spPr>
            <a:xfrm>
              <a:off x="2196447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FBF4C9-6183-4061-9CBE-BBB83033D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944" y="4886823"/>
              <a:ext cx="1374926" cy="137492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A2E541-E97D-420F-BCBD-B08FED5194E5}"/>
              </a:ext>
            </a:extLst>
          </p:cNvPr>
          <p:cNvGrpSpPr/>
          <p:nvPr/>
        </p:nvGrpSpPr>
        <p:grpSpPr>
          <a:xfrm>
            <a:off x="4854607" y="1902182"/>
            <a:ext cx="2533926" cy="4558743"/>
            <a:chOff x="4854607" y="1902182"/>
            <a:chExt cx="2533926" cy="4558743"/>
          </a:xfrm>
        </p:grpSpPr>
        <p:sp>
          <p:nvSpPr>
            <p:cNvPr id="74" name="Rectangle: Top Corners Rounded 73">
              <a:extLst>
                <a:ext uri="{FF2B5EF4-FFF2-40B4-BE49-F238E27FC236}">
                  <a16:creationId xmlns:a16="http://schemas.microsoft.com/office/drawing/2014/main" id="{82ADC69D-88E7-41DF-9CD2-9F630167205B}"/>
                </a:ext>
              </a:extLst>
            </p:cNvPr>
            <p:cNvSpPr/>
            <p:nvPr/>
          </p:nvSpPr>
          <p:spPr>
            <a:xfrm flipV="1">
              <a:off x="4854607" y="1902182"/>
              <a:ext cx="2533926" cy="4558743"/>
            </a:xfrm>
            <a:prstGeom prst="round2SameRect">
              <a:avLst>
                <a:gd name="adj1" fmla="val 50000"/>
                <a:gd name="adj2" fmla="val 13174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96F1B7-CD23-4B06-A869-30CD1A082855}"/>
                </a:ext>
              </a:extLst>
            </p:cNvPr>
            <p:cNvSpPr txBox="1"/>
            <p:nvPr/>
          </p:nvSpPr>
          <p:spPr>
            <a:xfrm>
              <a:off x="5081653" y="2266921"/>
              <a:ext cx="20798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dirty="0">
                  <a:solidFill>
                    <a:srgbClr val="8E5331"/>
                  </a:solidFill>
                  <a:latin typeface="Muthiara -Demo Version-" panose="02000500000000000000" pitchFamily="2" charset="0"/>
                </a:rPr>
                <a:t>Text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11D71B6-AE10-4E19-93B2-7D1BE3D81BEB}"/>
                </a:ext>
              </a:extLst>
            </p:cNvPr>
            <p:cNvSpPr txBox="1"/>
            <p:nvPr/>
          </p:nvSpPr>
          <p:spPr>
            <a:xfrm>
              <a:off x="5076487" y="3237103"/>
              <a:ext cx="20798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200" dirty="0">
                  <a:latin typeface="Bubbly" panose="02000503000000000000" pitchFamily="2" charset="0"/>
                </a:rPr>
                <a:t>Add short definition here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4A9417B-1938-47D7-8AD2-814D88EA4B89}"/>
                </a:ext>
              </a:extLst>
            </p:cNvPr>
            <p:cNvCxnSpPr/>
            <p:nvPr/>
          </p:nvCxnSpPr>
          <p:spPr>
            <a:xfrm>
              <a:off x="5121050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1C4776AF-7B45-4557-B0F0-72DFC1C8A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505" y="4886823"/>
              <a:ext cx="1374926" cy="137492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7817854" y="1902182"/>
            <a:ext cx="2533926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75A558-7BCE-4B9C-B7D5-55E7471A660E}"/>
                </a:ext>
              </a:extLst>
            </p:cNvPr>
            <p:cNvSpPr txBox="1"/>
            <p:nvPr/>
          </p:nvSpPr>
          <p:spPr>
            <a:xfrm>
              <a:off x="8044900" y="2249284"/>
              <a:ext cx="20798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dirty="0">
                  <a:solidFill>
                    <a:srgbClr val="8E5331"/>
                  </a:solidFill>
                  <a:latin typeface="Muthiara -Demo Version-" panose="02000500000000000000" pitchFamily="2" charset="0"/>
                </a:rPr>
                <a:t>Text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6495D5E-A738-4323-99D8-4CA1EC2C10C4}"/>
                </a:ext>
              </a:extLst>
            </p:cNvPr>
            <p:cNvSpPr txBox="1"/>
            <p:nvPr/>
          </p:nvSpPr>
          <p:spPr>
            <a:xfrm>
              <a:off x="8044900" y="3237103"/>
              <a:ext cx="20798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200" dirty="0">
                  <a:latin typeface="Bubbly" panose="02000503000000000000" pitchFamily="2" charset="0"/>
                </a:rPr>
                <a:t>Add short definition here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968BF827-F90F-4DBD-B2F5-50646E25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067" y="4886823"/>
              <a:ext cx="1374926" cy="1374926"/>
            </a:xfrm>
            <a:prstGeom prst="rect">
              <a:avLst/>
            </a:prstGeom>
          </p:spPr>
        </p:pic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9768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1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3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EE4502-095F-4B1D-A079-5C13E08F88F1}"/>
              </a:ext>
            </a:extLst>
          </p:cNvPr>
          <p:cNvSpPr/>
          <p:nvPr/>
        </p:nvSpPr>
        <p:spPr>
          <a:xfrm>
            <a:off x="1238252" y="3947612"/>
            <a:ext cx="9147532" cy="122054"/>
          </a:xfrm>
          <a:prstGeom prst="rect">
            <a:avLst/>
          </a:prstGeom>
          <a:solidFill>
            <a:srgbClr val="EFC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C8F197B-A15F-4E5E-A352-69CAB0B66040}"/>
              </a:ext>
            </a:extLst>
          </p:cNvPr>
          <p:cNvSpPr/>
          <p:nvPr/>
        </p:nvSpPr>
        <p:spPr>
          <a:xfrm>
            <a:off x="1245983" y="1888030"/>
            <a:ext cx="2736832" cy="1654810"/>
          </a:xfrm>
          <a:prstGeom prst="wedgeRoundRectCallout">
            <a:avLst>
              <a:gd name="adj1" fmla="val -9189"/>
              <a:gd name="adj2" fmla="val 66701"/>
              <a:gd name="adj3" fmla="val 16667"/>
            </a:avLst>
          </a:prstGeom>
          <a:solidFill>
            <a:srgbClr val="EFCEA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solidFill>
                  <a:schemeClr val="tx1"/>
                </a:solidFill>
                <a:latin typeface="Bubbly" panose="02000503000000000000" pitchFamily="2" charset="0"/>
              </a:rPr>
              <a:t>Add short text here</a:t>
            </a:r>
          </a:p>
        </p:txBody>
      </p:sp>
      <p:sp>
        <p:nvSpPr>
          <p:cNvPr id="74" name="Speech Bubble: Rectangle with Corners Rounded 73">
            <a:extLst>
              <a:ext uri="{FF2B5EF4-FFF2-40B4-BE49-F238E27FC236}">
                <a16:creationId xmlns:a16="http://schemas.microsoft.com/office/drawing/2014/main" id="{10F92EEF-1525-49A7-B6A7-00BECDE0A24D}"/>
              </a:ext>
            </a:extLst>
          </p:cNvPr>
          <p:cNvSpPr/>
          <p:nvPr/>
        </p:nvSpPr>
        <p:spPr>
          <a:xfrm>
            <a:off x="5837469" y="1882437"/>
            <a:ext cx="2807009" cy="1654810"/>
          </a:xfrm>
          <a:prstGeom prst="wedgeRoundRectCallout">
            <a:avLst>
              <a:gd name="adj1" fmla="val -10095"/>
              <a:gd name="adj2" fmla="val 65824"/>
              <a:gd name="adj3" fmla="val 16667"/>
            </a:avLst>
          </a:prstGeom>
          <a:solidFill>
            <a:srgbClr val="E4AD76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solidFill>
                  <a:schemeClr val="tx1"/>
                </a:solidFill>
                <a:latin typeface="Bubbly" panose="02000503000000000000" pitchFamily="2" charset="0"/>
              </a:rPr>
              <a:t>Add short text here</a:t>
            </a:r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3546447" y="4557398"/>
            <a:ext cx="2678791" cy="1654810"/>
          </a:xfrm>
          <a:prstGeom prst="wedgeRoundRectCallout">
            <a:avLst>
              <a:gd name="adj1" fmla="val -8496"/>
              <a:gd name="adj2" fmla="val -74511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solidFill>
                  <a:schemeClr val="tx1"/>
                </a:solidFill>
                <a:latin typeface="Bubbly" panose="02000503000000000000" pitchFamily="2" charset="0"/>
              </a:rPr>
              <a:t>Add short text here</a:t>
            </a:r>
          </a:p>
        </p:txBody>
      </p:sp>
      <p:sp>
        <p:nvSpPr>
          <p:cNvPr id="91" name="Speech Bubble: Rectangle with Corners Rounded 90">
            <a:extLst>
              <a:ext uri="{FF2B5EF4-FFF2-40B4-BE49-F238E27FC236}">
                <a16:creationId xmlns:a16="http://schemas.microsoft.com/office/drawing/2014/main" id="{E3415FF9-CC2C-4E6D-B8FE-8A87DF23C37F}"/>
              </a:ext>
            </a:extLst>
          </p:cNvPr>
          <p:cNvSpPr/>
          <p:nvPr/>
        </p:nvSpPr>
        <p:spPr>
          <a:xfrm>
            <a:off x="7902922" y="4547930"/>
            <a:ext cx="2449419" cy="1654810"/>
          </a:xfrm>
          <a:prstGeom prst="wedgeRoundRectCallout">
            <a:avLst>
              <a:gd name="adj1" fmla="val 715"/>
              <a:gd name="adj2" fmla="val -73634"/>
              <a:gd name="adj3" fmla="val 16667"/>
            </a:avLst>
          </a:prstGeom>
          <a:solidFill>
            <a:srgbClr val="C98860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solidFill>
                  <a:schemeClr val="tx1"/>
                </a:solidFill>
                <a:latin typeface="Bubbly" panose="02000503000000000000" pitchFamily="2" charset="0"/>
              </a:rPr>
              <a:t>Add short text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97A188-CDC3-4BF5-B8AE-9F9673D2985F}"/>
              </a:ext>
            </a:extLst>
          </p:cNvPr>
          <p:cNvGrpSpPr/>
          <p:nvPr/>
        </p:nvGrpSpPr>
        <p:grpSpPr>
          <a:xfrm>
            <a:off x="2108682" y="3756948"/>
            <a:ext cx="499079" cy="499079"/>
            <a:chOff x="2108682" y="3756948"/>
            <a:chExt cx="499079" cy="49907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90D4030-B1E5-4D11-AD51-8A44E8C6C075}"/>
                </a:ext>
              </a:extLst>
            </p:cNvPr>
            <p:cNvSpPr/>
            <p:nvPr/>
          </p:nvSpPr>
          <p:spPr>
            <a:xfrm>
              <a:off x="2108682" y="3756948"/>
              <a:ext cx="499079" cy="499079"/>
            </a:xfrm>
            <a:prstGeom prst="ellipse">
              <a:avLst/>
            </a:prstGeom>
            <a:solidFill>
              <a:srgbClr val="C9886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83ED139-E572-4901-B366-CE8BDCA5BAA6}"/>
                </a:ext>
              </a:extLst>
            </p:cNvPr>
            <p:cNvSpPr/>
            <p:nvPr/>
          </p:nvSpPr>
          <p:spPr>
            <a:xfrm flipH="1">
              <a:off x="2237936" y="3881538"/>
              <a:ext cx="241140" cy="241140"/>
            </a:xfrm>
            <a:prstGeom prst="ellipse">
              <a:avLst/>
            </a:prstGeom>
            <a:solidFill>
              <a:srgbClr val="D8AC8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B42347-D611-49EF-B7FB-0F360B6D9421}"/>
              </a:ext>
            </a:extLst>
          </p:cNvPr>
          <p:cNvGrpSpPr/>
          <p:nvPr/>
        </p:nvGrpSpPr>
        <p:grpSpPr>
          <a:xfrm>
            <a:off x="4395351" y="3764036"/>
            <a:ext cx="499079" cy="499079"/>
            <a:chOff x="2108682" y="3756948"/>
            <a:chExt cx="499079" cy="4990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A37DAF2-0FFB-4463-9DCE-7AA524ED3FB3}"/>
                </a:ext>
              </a:extLst>
            </p:cNvPr>
            <p:cNvSpPr/>
            <p:nvPr/>
          </p:nvSpPr>
          <p:spPr>
            <a:xfrm>
              <a:off x="2108682" y="3756948"/>
              <a:ext cx="499079" cy="499079"/>
            </a:xfrm>
            <a:prstGeom prst="ellipse">
              <a:avLst/>
            </a:prstGeom>
            <a:solidFill>
              <a:srgbClr val="C9886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A444F0B-FA0E-4F14-BB4B-3719544C732A}"/>
                </a:ext>
              </a:extLst>
            </p:cNvPr>
            <p:cNvSpPr/>
            <p:nvPr/>
          </p:nvSpPr>
          <p:spPr>
            <a:xfrm flipH="1">
              <a:off x="2237936" y="3881538"/>
              <a:ext cx="241140" cy="241140"/>
            </a:xfrm>
            <a:prstGeom prst="ellipse">
              <a:avLst/>
            </a:prstGeom>
            <a:solidFill>
              <a:srgbClr val="D8AC8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56BFE60-BFAD-4387-93DC-0999C80AB0C2}"/>
              </a:ext>
            </a:extLst>
          </p:cNvPr>
          <p:cNvGrpSpPr/>
          <p:nvPr/>
        </p:nvGrpSpPr>
        <p:grpSpPr>
          <a:xfrm>
            <a:off x="6682020" y="3771124"/>
            <a:ext cx="499079" cy="499079"/>
            <a:chOff x="2108682" y="3756948"/>
            <a:chExt cx="499079" cy="499079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527558A-4759-413A-B243-5F1FFDD9E70A}"/>
                </a:ext>
              </a:extLst>
            </p:cNvPr>
            <p:cNvSpPr/>
            <p:nvPr/>
          </p:nvSpPr>
          <p:spPr>
            <a:xfrm>
              <a:off x="2108682" y="3756948"/>
              <a:ext cx="499079" cy="499079"/>
            </a:xfrm>
            <a:prstGeom prst="ellipse">
              <a:avLst/>
            </a:prstGeom>
            <a:solidFill>
              <a:srgbClr val="C9886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ECB5749-107B-4898-B6A3-3584DC57C920}"/>
                </a:ext>
              </a:extLst>
            </p:cNvPr>
            <p:cNvSpPr/>
            <p:nvPr/>
          </p:nvSpPr>
          <p:spPr>
            <a:xfrm flipH="1">
              <a:off x="2237936" y="3881538"/>
              <a:ext cx="241140" cy="241140"/>
            </a:xfrm>
            <a:prstGeom prst="ellipse">
              <a:avLst/>
            </a:prstGeom>
            <a:solidFill>
              <a:srgbClr val="D8AC8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72B7A94-7070-406B-BE63-CAE94F2B41C5}"/>
              </a:ext>
            </a:extLst>
          </p:cNvPr>
          <p:cNvGrpSpPr/>
          <p:nvPr/>
        </p:nvGrpSpPr>
        <p:grpSpPr>
          <a:xfrm>
            <a:off x="8968689" y="3778212"/>
            <a:ext cx="499079" cy="499079"/>
            <a:chOff x="2108682" y="3756948"/>
            <a:chExt cx="499079" cy="499079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FCAA1E6-23B1-49F3-910F-232FFE0F49D3}"/>
                </a:ext>
              </a:extLst>
            </p:cNvPr>
            <p:cNvSpPr/>
            <p:nvPr/>
          </p:nvSpPr>
          <p:spPr>
            <a:xfrm>
              <a:off x="2108682" y="3756948"/>
              <a:ext cx="499079" cy="499079"/>
            </a:xfrm>
            <a:prstGeom prst="ellipse">
              <a:avLst/>
            </a:prstGeom>
            <a:solidFill>
              <a:srgbClr val="C9886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77252B0-9E03-4C93-9B91-B76C543593C8}"/>
                </a:ext>
              </a:extLst>
            </p:cNvPr>
            <p:cNvSpPr/>
            <p:nvPr/>
          </p:nvSpPr>
          <p:spPr>
            <a:xfrm flipH="1">
              <a:off x="2237936" y="3881538"/>
              <a:ext cx="241140" cy="241140"/>
            </a:xfrm>
            <a:prstGeom prst="ellipse">
              <a:avLst/>
            </a:prstGeom>
            <a:solidFill>
              <a:srgbClr val="D8AC8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1949412" y="726817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Time line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4965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5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4" grpId="0" animBg="1"/>
      <p:bldP spid="75" grpId="0" animBg="1"/>
      <p:bldP spid="91" grpId="0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83EDA2-81E6-4E9C-80AA-5D26FBFB5C95}"/>
              </a:ext>
            </a:extLst>
          </p:cNvPr>
          <p:cNvGrpSpPr/>
          <p:nvPr/>
        </p:nvGrpSpPr>
        <p:grpSpPr>
          <a:xfrm rot="21048424">
            <a:off x="848132" y="1937503"/>
            <a:ext cx="2550934" cy="3326680"/>
            <a:chOff x="848132" y="1937502"/>
            <a:chExt cx="2550934" cy="33266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B53794-DA36-43D1-8CA3-73C1EA1D522D}"/>
                </a:ext>
              </a:extLst>
            </p:cNvPr>
            <p:cNvSpPr/>
            <p:nvPr/>
          </p:nvSpPr>
          <p:spPr>
            <a:xfrm>
              <a:off x="848132" y="1937502"/>
              <a:ext cx="2550934" cy="3326680"/>
            </a:xfrm>
            <a:prstGeom prst="rect">
              <a:avLst/>
            </a:prstGeom>
            <a:solidFill>
              <a:srgbClr val="EFCEA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C041A5-7C2E-4735-BB3F-49E7FAC8E75A}"/>
                </a:ext>
              </a:extLst>
            </p:cNvPr>
            <p:cNvSpPr/>
            <p:nvPr/>
          </p:nvSpPr>
          <p:spPr>
            <a:xfrm>
              <a:off x="1101444" y="2125843"/>
              <a:ext cx="2044310" cy="2369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85D7D92-0EC8-4658-B714-3F641DC1C189}"/>
              </a:ext>
            </a:extLst>
          </p:cNvPr>
          <p:cNvGrpSpPr/>
          <p:nvPr/>
        </p:nvGrpSpPr>
        <p:grpSpPr>
          <a:xfrm rot="464103">
            <a:off x="5480840" y="1773848"/>
            <a:ext cx="2550934" cy="3326680"/>
            <a:chOff x="848132" y="1937502"/>
            <a:chExt cx="2550934" cy="33266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21AD00D-BAD6-4DD8-AC9F-8F1543D21D9F}"/>
                </a:ext>
              </a:extLst>
            </p:cNvPr>
            <p:cNvSpPr/>
            <p:nvPr/>
          </p:nvSpPr>
          <p:spPr>
            <a:xfrm>
              <a:off x="848132" y="1937502"/>
              <a:ext cx="2550934" cy="3326680"/>
            </a:xfrm>
            <a:prstGeom prst="rect">
              <a:avLst/>
            </a:prstGeom>
            <a:solidFill>
              <a:srgbClr val="E4AD7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6B7703A-A89B-49E8-B88A-C5816E2C5A8F}"/>
                </a:ext>
              </a:extLst>
            </p:cNvPr>
            <p:cNvSpPr/>
            <p:nvPr/>
          </p:nvSpPr>
          <p:spPr>
            <a:xfrm>
              <a:off x="1101444" y="2125843"/>
              <a:ext cx="2044310" cy="2369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E72098FE-7F49-4887-BED6-59E5EEF81399}"/>
              </a:ext>
            </a:extLst>
          </p:cNvPr>
          <p:cNvGrpSpPr/>
          <p:nvPr/>
        </p:nvGrpSpPr>
        <p:grpSpPr>
          <a:xfrm rot="507589">
            <a:off x="3286648" y="2844359"/>
            <a:ext cx="2550934" cy="3326680"/>
            <a:chOff x="848132" y="1937502"/>
            <a:chExt cx="2550934" cy="33266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D5FC072-97C6-4245-B945-EBAF835F836E}"/>
                </a:ext>
              </a:extLst>
            </p:cNvPr>
            <p:cNvSpPr/>
            <p:nvPr/>
          </p:nvSpPr>
          <p:spPr>
            <a:xfrm>
              <a:off x="848132" y="1937502"/>
              <a:ext cx="2550934" cy="3326680"/>
            </a:xfrm>
            <a:prstGeom prst="rect">
              <a:avLst/>
            </a:prstGeom>
            <a:solidFill>
              <a:srgbClr val="DFBB9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93719D8-BEB0-44C8-84CE-3284800C2170}"/>
                </a:ext>
              </a:extLst>
            </p:cNvPr>
            <p:cNvSpPr/>
            <p:nvPr/>
          </p:nvSpPr>
          <p:spPr>
            <a:xfrm>
              <a:off x="1101444" y="2125843"/>
              <a:ext cx="2044310" cy="2369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68850FB-2CE1-4C70-8EB8-FB6131958AB0}"/>
              </a:ext>
            </a:extLst>
          </p:cNvPr>
          <p:cNvGrpSpPr/>
          <p:nvPr/>
        </p:nvGrpSpPr>
        <p:grpSpPr>
          <a:xfrm rot="20740313">
            <a:off x="7539233" y="2823281"/>
            <a:ext cx="2550934" cy="3326680"/>
            <a:chOff x="848132" y="1937502"/>
            <a:chExt cx="2550934" cy="33266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3CDAD33-FC96-4D72-B269-B2D004DB1D9C}"/>
                </a:ext>
              </a:extLst>
            </p:cNvPr>
            <p:cNvSpPr/>
            <p:nvPr/>
          </p:nvSpPr>
          <p:spPr>
            <a:xfrm>
              <a:off x="848132" y="1937502"/>
              <a:ext cx="2550934" cy="3326680"/>
            </a:xfrm>
            <a:prstGeom prst="rect">
              <a:avLst/>
            </a:prstGeom>
            <a:solidFill>
              <a:srgbClr val="C988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DB9BCDD-490D-4FD2-98CD-18E2925FD677}"/>
                </a:ext>
              </a:extLst>
            </p:cNvPr>
            <p:cNvSpPr/>
            <p:nvPr/>
          </p:nvSpPr>
          <p:spPr>
            <a:xfrm>
              <a:off x="1101444" y="2125843"/>
              <a:ext cx="2044310" cy="2369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Pictures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3889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149818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D3D5CE-2A55-4AE8-9DC6-43377E73A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1" y="929694"/>
            <a:ext cx="4133496" cy="548745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520D7B15-3261-4670-AEDF-3B596164B688}"/>
              </a:ext>
            </a:extLst>
          </p:cNvPr>
          <p:cNvSpPr txBox="1"/>
          <p:nvPr/>
        </p:nvSpPr>
        <p:spPr>
          <a:xfrm>
            <a:off x="4209313" y="1197909"/>
            <a:ext cx="560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Conclusion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2C8B93F-4C84-4FA8-863B-7D0D52396DED}"/>
              </a:ext>
            </a:extLst>
          </p:cNvPr>
          <p:cNvSpPr txBox="1"/>
          <p:nvPr/>
        </p:nvSpPr>
        <p:spPr>
          <a:xfrm>
            <a:off x="4722209" y="2490071"/>
            <a:ext cx="54413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solidFill>
                  <a:schemeClr val="bg1"/>
                </a:solidFill>
                <a:latin typeface="Bubbly" panose="02000503000000000000" pitchFamily="2" charset="0"/>
              </a:rPr>
              <a:t>Text text text text text text text text text text text text text text </a:t>
            </a:r>
          </a:p>
          <a:p>
            <a:r>
              <a:rPr lang="id-ID" sz="3200" dirty="0">
                <a:solidFill>
                  <a:schemeClr val="bg1"/>
                </a:solidFill>
                <a:latin typeface="Bubbly" panose="02000503000000000000" pitchFamily="2" charset="0"/>
              </a:rPr>
              <a:t>text text text text text text text text text text text text text </a:t>
            </a:r>
          </a:p>
          <a:p>
            <a:r>
              <a:rPr lang="id-ID" sz="3200" dirty="0">
                <a:solidFill>
                  <a:schemeClr val="bg1"/>
                </a:solidFill>
                <a:latin typeface="Bubbly" panose="02000503000000000000" pitchFamily="2" charset="0"/>
              </a:rPr>
              <a:t>text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3F391B-3A5F-4A5E-B6CD-5F0B2B00C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65" y="2384118"/>
            <a:ext cx="2739470" cy="2739470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2307C193-06E6-4AE2-A6DA-B77EE2137CBD}"/>
              </a:ext>
            </a:extLst>
          </p:cNvPr>
          <p:cNvSpPr/>
          <p:nvPr/>
        </p:nvSpPr>
        <p:spPr>
          <a:xfrm>
            <a:off x="4152569" y="7496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9FE500D-B7F5-4012-8CE9-AC5D662F30D4}"/>
              </a:ext>
            </a:extLst>
          </p:cNvPr>
          <p:cNvSpPr/>
          <p:nvPr/>
        </p:nvSpPr>
        <p:spPr>
          <a:xfrm>
            <a:off x="4256854" y="10424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470421A-5509-4BF3-AFCE-B982C90DF5B7}"/>
              </a:ext>
            </a:extLst>
          </p:cNvPr>
          <p:cNvSpPr/>
          <p:nvPr/>
        </p:nvSpPr>
        <p:spPr>
          <a:xfrm>
            <a:off x="4543926" y="7992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A3072B3-D8C9-46EF-9828-B940738F6E30}"/>
              </a:ext>
            </a:extLst>
          </p:cNvPr>
          <p:cNvSpPr/>
          <p:nvPr/>
        </p:nvSpPr>
        <p:spPr>
          <a:xfrm>
            <a:off x="3956234" y="11136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1D8003D-BBA3-4655-B508-22E01D1B2684}"/>
              </a:ext>
            </a:extLst>
          </p:cNvPr>
          <p:cNvSpPr/>
          <p:nvPr/>
        </p:nvSpPr>
        <p:spPr>
          <a:xfrm>
            <a:off x="3958344" y="14346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A5D0AE0-4211-4C1D-BCCB-C26E2FD6B8EF}"/>
              </a:ext>
            </a:extLst>
          </p:cNvPr>
          <p:cNvSpPr/>
          <p:nvPr/>
        </p:nvSpPr>
        <p:spPr>
          <a:xfrm>
            <a:off x="4534562" y="14886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B3FD78D-F60E-405E-937F-711D16F5B69B}"/>
              </a:ext>
            </a:extLst>
          </p:cNvPr>
          <p:cNvSpPr/>
          <p:nvPr/>
        </p:nvSpPr>
        <p:spPr>
          <a:xfrm>
            <a:off x="4372836" y="18152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0CA094-E197-44CC-BE0E-5E95A8C5B231}"/>
              </a:ext>
            </a:extLst>
          </p:cNvPr>
          <p:cNvSpPr/>
          <p:nvPr/>
        </p:nvSpPr>
        <p:spPr>
          <a:xfrm>
            <a:off x="3508782" y="10113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9409613-0933-47C7-BC65-5BC4536074FF}"/>
              </a:ext>
            </a:extLst>
          </p:cNvPr>
          <p:cNvSpPr/>
          <p:nvPr/>
        </p:nvSpPr>
        <p:spPr>
          <a:xfrm>
            <a:off x="4720102" y="11725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E4AB080-31DC-4653-90AC-D037B47E174A}"/>
              </a:ext>
            </a:extLst>
          </p:cNvPr>
          <p:cNvSpPr/>
          <p:nvPr/>
        </p:nvSpPr>
        <p:spPr>
          <a:xfrm>
            <a:off x="4956515" y="14920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D1E5B2E-8081-4CC2-95EE-A51DE4577CF0}"/>
              </a:ext>
            </a:extLst>
          </p:cNvPr>
          <p:cNvSpPr/>
          <p:nvPr/>
        </p:nvSpPr>
        <p:spPr>
          <a:xfrm>
            <a:off x="3795224" y="18313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5FBD161-829A-413D-9ACF-CDA6B5214100}"/>
              </a:ext>
            </a:extLst>
          </p:cNvPr>
          <p:cNvSpPr/>
          <p:nvPr/>
        </p:nvSpPr>
        <p:spPr>
          <a:xfrm>
            <a:off x="4881070" y="18395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53251E3-52E0-4092-9A42-55167A49097F}"/>
              </a:ext>
            </a:extLst>
          </p:cNvPr>
          <p:cNvSpPr/>
          <p:nvPr/>
        </p:nvSpPr>
        <p:spPr>
          <a:xfrm>
            <a:off x="3451128" y="14117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CFFCF6-AA6E-4516-8826-31AC96016920}"/>
              </a:ext>
            </a:extLst>
          </p:cNvPr>
          <p:cNvSpPr/>
          <p:nvPr/>
        </p:nvSpPr>
        <p:spPr>
          <a:xfrm>
            <a:off x="7962237" y="550651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5B3059A-DD90-4D3C-86D4-FE1B3A129754}"/>
              </a:ext>
            </a:extLst>
          </p:cNvPr>
          <p:cNvSpPr/>
          <p:nvPr/>
        </p:nvSpPr>
        <p:spPr>
          <a:xfrm>
            <a:off x="8066522" y="5799375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A2B1268-03CC-4CCB-9C69-C8979E3D81FF}"/>
              </a:ext>
            </a:extLst>
          </p:cNvPr>
          <p:cNvSpPr/>
          <p:nvPr/>
        </p:nvSpPr>
        <p:spPr>
          <a:xfrm>
            <a:off x="8353594" y="555619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ED8A613-BFB4-4EB9-A295-F56098E0287E}"/>
              </a:ext>
            </a:extLst>
          </p:cNvPr>
          <p:cNvSpPr/>
          <p:nvPr/>
        </p:nvSpPr>
        <p:spPr>
          <a:xfrm>
            <a:off x="7765902" y="58705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9E67B23-504A-4E92-BEA3-CFB2D0D4E14F}"/>
              </a:ext>
            </a:extLst>
          </p:cNvPr>
          <p:cNvSpPr/>
          <p:nvPr/>
        </p:nvSpPr>
        <p:spPr>
          <a:xfrm>
            <a:off x="7768012" y="619154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B0D8DB5-62BB-4927-9E2C-1A9D86D52995}"/>
              </a:ext>
            </a:extLst>
          </p:cNvPr>
          <p:cNvSpPr/>
          <p:nvPr/>
        </p:nvSpPr>
        <p:spPr>
          <a:xfrm>
            <a:off x="8344230" y="624560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030C105-C8B2-4D04-AE0E-0F45BA5054D7}"/>
              </a:ext>
            </a:extLst>
          </p:cNvPr>
          <p:cNvSpPr/>
          <p:nvPr/>
        </p:nvSpPr>
        <p:spPr>
          <a:xfrm>
            <a:off x="8182504" y="65721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B15F4FA-0C65-4471-BF35-751414E5EEEA}"/>
              </a:ext>
            </a:extLst>
          </p:cNvPr>
          <p:cNvSpPr/>
          <p:nvPr/>
        </p:nvSpPr>
        <p:spPr>
          <a:xfrm>
            <a:off x="7318450" y="576826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A99F163-7869-4903-8076-F60FBF0C7E35}"/>
              </a:ext>
            </a:extLst>
          </p:cNvPr>
          <p:cNvSpPr/>
          <p:nvPr/>
        </p:nvSpPr>
        <p:spPr>
          <a:xfrm>
            <a:off x="8529770" y="59294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81A8FDA-A5E8-458F-9EAC-4292AE8888A0}"/>
              </a:ext>
            </a:extLst>
          </p:cNvPr>
          <p:cNvSpPr/>
          <p:nvPr/>
        </p:nvSpPr>
        <p:spPr>
          <a:xfrm>
            <a:off x="8766183" y="62489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3D0E1A9-773B-4296-948F-99356966EE28}"/>
              </a:ext>
            </a:extLst>
          </p:cNvPr>
          <p:cNvSpPr/>
          <p:nvPr/>
        </p:nvSpPr>
        <p:spPr>
          <a:xfrm>
            <a:off x="7604892" y="6588207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C6748FB-7DC7-4292-A4DA-8E7A345427CD}"/>
              </a:ext>
            </a:extLst>
          </p:cNvPr>
          <p:cNvSpPr/>
          <p:nvPr/>
        </p:nvSpPr>
        <p:spPr>
          <a:xfrm>
            <a:off x="8690738" y="659647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84DA217-DAA7-40E4-B311-57ED46F92094}"/>
              </a:ext>
            </a:extLst>
          </p:cNvPr>
          <p:cNvSpPr/>
          <p:nvPr/>
        </p:nvSpPr>
        <p:spPr>
          <a:xfrm>
            <a:off x="7201649" y="6314590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4719384-3C0F-46FA-8B82-4F85A8FC440F}"/>
              </a:ext>
            </a:extLst>
          </p:cNvPr>
          <p:cNvSpPr/>
          <p:nvPr/>
        </p:nvSpPr>
        <p:spPr>
          <a:xfrm>
            <a:off x="9311990" y="520130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464BC2D-5AF4-46ED-B086-10FC9DB44B0D}"/>
              </a:ext>
            </a:extLst>
          </p:cNvPr>
          <p:cNvSpPr/>
          <p:nvPr/>
        </p:nvSpPr>
        <p:spPr>
          <a:xfrm>
            <a:off x="9548403" y="552084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3C657BB-005C-43B7-A5BE-581737D1F9AD}"/>
              </a:ext>
            </a:extLst>
          </p:cNvPr>
          <p:cNvSpPr/>
          <p:nvPr/>
        </p:nvSpPr>
        <p:spPr>
          <a:xfrm>
            <a:off x="9472958" y="586834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9B3BC31-4B66-4591-93C5-7318852C82CD}"/>
              </a:ext>
            </a:extLst>
          </p:cNvPr>
          <p:cNvSpPr/>
          <p:nvPr/>
        </p:nvSpPr>
        <p:spPr>
          <a:xfrm>
            <a:off x="9902557" y="520063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4E81C14-CFB3-4380-A0FF-53A4EDE24E2F}"/>
              </a:ext>
            </a:extLst>
          </p:cNvPr>
          <p:cNvSpPr/>
          <p:nvPr/>
        </p:nvSpPr>
        <p:spPr>
          <a:xfrm>
            <a:off x="8779550" y="557778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DFDD08A-AADE-42F4-BF9B-CE2076659503}"/>
              </a:ext>
            </a:extLst>
          </p:cNvPr>
          <p:cNvSpPr/>
          <p:nvPr/>
        </p:nvSpPr>
        <p:spPr>
          <a:xfrm>
            <a:off x="8964807" y="531165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214795C-516A-431F-9513-BE1A7282DB36}"/>
              </a:ext>
            </a:extLst>
          </p:cNvPr>
          <p:cNvSpPr/>
          <p:nvPr/>
        </p:nvSpPr>
        <p:spPr>
          <a:xfrm>
            <a:off x="8645635" y="5274801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3A1870A-DC9C-4D24-AEB1-8F4264FD7BDC}"/>
              </a:ext>
            </a:extLst>
          </p:cNvPr>
          <p:cNvSpPr/>
          <p:nvPr/>
        </p:nvSpPr>
        <p:spPr>
          <a:xfrm>
            <a:off x="9875248" y="5594050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5E2B5C4-612D-4EB7-B46B-BD56194867FD}"/>
              </a:ext>
            </a:extLst>
          </p:cNvPr>
          <p:cNvSpPr/>
          <p:nvPr/>
        </p:nvSpPr>
        <p:spPr>
          <a:xfrm>
            <a:off x="9223963" y="564984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E70B1E6-D0FA-49BA-8E90-6B0E09DC9DC3}"/>
              </a:ext>
            </a:extLst>
          </p:cNvPr>
          <p:cNvSpPr/>
          <p:nvPr/>
        </p:nvSpPr>
        <p:spPr>
          <a:xfrm>
            <a:off x="9062237" y="597642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785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2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1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2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2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7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6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9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7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2950893" y="2638958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Thank You</a:t>
            </a:r>
          </a:p>
        </p:txBody>
      </p:sp>
      <p:sp>
        <p:nvSpPr>
          <p:cNvPr id="239" name="Rectangle: Rounded Corners 238">
            <a:extLst>
              <a:ext uri="{FF2B5EF4-FFF2-40B4-BE49-F238E27FC236}">
                <a16:creationId xmlns:a16="http://schemas.microsoft.com/office/drawing/2014/main" id="{241E9847-8C95-4F82-B376-1FD5474D8613}"/>
              </a:ext>
            </a:extLst>
          </p:cNvPr>
          <p:cNvSpPr/>
          <p:nvPr/>
        </p:nvSpPr>
        <p:spPr>
          <a:xfrm>
            <a:off x="4914515" y="3769507"/>
            <a:ext cx="3916501" cy="6577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>
                <a:solidFill>
                  <a:srgbClr val="D8AC87"/>
                </a:solidFill>
                <a:latin typeface="Bubbly" panose="02000503000000000000" pitchFamily="2" charset="0"/>
              </a:rPr>
              <a:t>Any Questions ?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2252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39" grpId="0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131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 Light</vt:lpstr>
      <vt:lpstr>Calibri</vt:lpstr>
      <vt:lpstr>Muthiara -Demo Version-</vt:lpstr>
      <vt:lpstr>Arial</vt:lpstr>
      <vt:lpstr>Bubbly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 Nasira Azzahra</dc:creator>
  <cp:lastModifiedBy>Izza Nasira Azzahra</cp:lastModifiedBy>
  <cp:revision>25</cp:revision>
  <dcterms:created xsi:type="dcterms:W3CDTF">2021-05-19T07:37:03Z</dcterms:created>
  <dcterms:modified xsi:type="dcterms:W3CDTF">2021-05-19T11:23:22Z</dcterms:modified>
</cp:coreProperties>
</file>